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0E7059-615F-4935-8550-ADC64E363F9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55337-7EAD-4FBF-B9BD-E9BE58A4D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From Reading Reasons: Motivational Mini-Lessons for Middle and High School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Why should I read?</a:t>
            </a:r>
            <a:endParaRPr lang="en-US" dirty="0"/>
          </a:p>
        </p:txBody>
      </p:sp>
      <p:pic>
        <p:nvPicPr>
          <p:cNvPr id="1026" name="Picture 2" descr="C:\Documents and Settings\maxweel\Local Settings\Temporary Internet Files\Content.IE5\4TMFO96N\MPj04395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81400"/>
            <a:ext cx="3962400" cy="2645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9. Reading arms you against oppression.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 consultant in the California Department of Education stated that the governor’s office looks at fourth-grade reading scores to determine how much money the state needs to allocate for building future prison space.</a:t>
            </a:r>
          </a:p>
          <a:p>
            <a:r>
              <a:rPr lang="en-US" dirty="0" smtClean="0"/>
              <a:t>You need to know how to read the advertiser who is trying to get you to spend your money unwisely.</a:t>
            </a:r>
          </a:p>
          <a:p>
            <a:r>
              <a:rPr lang="en-US" dirty="0" smtClean="0"/>
              <a:t>Learn to read fine print to avoid being tricked.</a:t>
            </a:r>
          </a:p>
          <a:p>
            <a:r>
              <a:rPr lang="en-US" dirty="0" smtClean="0"/>
              <a:t>Learn to read the politician who is intentionally clouding an issue.</a:t>
            </a:r>
          </a:p>
          <a:p>
            <a:r>
              <a:rPr lang="en-US" dirty="0" smtClean="0"/>
              <a:t>If you learn these things, it will be much harder for someone to take advantage of you.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1. Reading is Rewarding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Reading brings pleasure and knowledge.</a:t>
            </a:r>
            <a:endParaRPr lang="en-US" dirty="0"/>
          </a:p>
        </p:txBody>
      </p:sp>
      <p:pic>
        <p:nvPicPr>
          <p:cNvPr id="2050" name="Picture 2" descr="C:\Documents and Settings\maxweel\Local Settings\Temporary Internet Files\Content.IE5\09ANOTMV\MPj043945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14600"/>
            <a:ext cx="4876800" cy="3399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2. Reading builds a mature vocabulary.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nonreading</a:t>
            </a:r>
            <a:r>
              <a:rPr lang="en-US" dirty="0" smtClean="0"/>
              <a:t> high school senior cannot wake up one morning three months before graduation and decide to acquire a mature vocabulary for college or the workplace.</a:t>
            </a:r>
          </a:p>
          <a:p>
            <a:r>
              <a:rPr lang="en-US" dirty="0" smtClean="0"/>
              <a:t>Students who have been slackers for a number of years can’t suddenly decide to prepare for college midway through the senior year.</a:t>
            </a:r>
            <a:endParaRPr lang="en-US" dirty="0"/>
          </a:p>
        </p:txBody>
      </p:sp>
      <p:pic>
        <p:nvPicPr>
          <p:cNvPr id="3074" name="Picture 2" descr="C:\Documents and Settings\maxweel\Local Settings\Temporary Internet Files\Content.IE5\0TANC9QF\MPj042782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191000"/>
            <a:ext cx="3124200" cy="2081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3. Reading makes you a better writer.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you read be aware of the process that you go through as a writer of anything.</a:t>
            </a:r>
          </a:p>
          <a:p>
            <a:r>
              <a:rPr lang="en-US" dirty="0" smtClean="0"/>
              <a:t>When you are writing, consider your audience, the reader.</a:t>
            </a:r>
            <a:endParaRPr lang="en-US" dirty="0"/>
          </a:p>
        </p:txBody>
      </p:sp>
      <p:pic>
        <p:nvPicPr>
          <p:cNvPr id="4098" name="Picture 2" descr="C:\Documents and Settings\maxweel\Local Settings\Temporary Internet Files\Content.IE5\8XYV0XQN\MCj04122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048000"/>
            <a:ext cx="2819400" cy="3181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4. Reading is hard, and “hard” is necessary.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 of an accomplishment in your life of which you are deeply proud.</a:t>
            </a:r>
          </a:p>
          <a:p>
            <a:r>
              <a:rPr lang="en-US" dirty="0" smtClean="0"/>
              <a:t>Chance are there’s a lot of hard work behind that accomplishment.</a:t>
            </a:r>
          </a:p>
          <a:p>
            <a:r>
              <a:rPr lang="en-US" dirty="0" smtClean="0"/>
              <a:t>Rarely does half-hearted effort produce deep pride.</a:t>
            </a:r>
          </a:p>
          <a:p>
            <a:r>
              <a:rPr lang="en-US" dirty="0" smtClean="0"/>
              <a:t>Confusion is necessary before real learning can occur.</a:t>
            </a:r>
            <a:endParaRPr lang="en-US" dirty="0"/>
          </a:p>
        </p:txBody>
      </p:sp>
      <p:pic>
        <p:nvPicPr>
          <p:cNvPr id="5122" name="Picture 2" descr="C:\Documents and Settings\maxweel\Local Settings\Temporary Internet Files\Content.IE5\GPUNG1AF\MPj042235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343400"/>
            <a:ext cx="3048000" cy="2031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Reading makes you smarter.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Reading habits between the ages of six and eighteen appear to be crucial predictors of cognitive function decades later.</a:t>
            </a:r>
          </a:p>
          <a:p>
            <a:r>
              <a:rPr lang="en-US" dirty="0" smtClean="0"/>
              <a:t>When we challenge our brains, we build up “cognitive reserves” (brain power) to counter brain damaging diseases, like Alzheimer’s, later in life.</a:t>
            </a:r>
          </a:p>
          <a:p>
            <a:r>
              <a:rPr lang="en-US" dirty="0" smtClean="0"/>
              <a:t>The more you read, the smarter you’ll become, and the smarter you become, the more likely you’ll remain sharp when you’re old.</a:t>
            </a:r>
            <a:endParaRPr lang="en-US" dirty="0"/>
          </a:p>
        </p:txBody>
      </p:sp>
      <p:pic>
        <p:nvPicPr>
          <p:cNvPr id="6146" name="Picture 2" descr="C:\Documents and Settings\maxweel\Local Settings\Temporary Internet Files\Content.IE5\4TMFO96N\MCj0434810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953000"/>
            <a:ext cx="1447686" cy="1447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6. Reading prepares you for the world of work.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8503920" cy="3584448"/>
          </a:xfrm>
        </p:spPr>
        <p:txBody>
          <a:bodyPr/>
          <a:lstStyle/>
          <a:p>
            <a:r>
              <a:rPr lang="en-US" dirty="0" smtClean="0"/>
              <a:t>Many companies hire students from a variety of backgrounds and train them in house to do the jobs that they need to fill.</a:t>
            </a:r>
          </a:p>
          <a:p>
            <a:r>
              <a:rPr lang="en-US" dirty="0" smtClean="0"/>
              <a:t>If you have excellent verbal and communication skills, you will be marketable to a variety of fields regardless of your skill set.</a:t>
            </a:r>
            <a:endParaRPr lang="en-US" dirty="0"/>
          </a:p>
        </p:txBody>
      </p:sp>
      <p:pic>
        <p:nvPicPr>
          <p:cNvPr id="7170" name="Picture 2" descr="C:\Documents and Settings\maxweel\Local Settings\Temporary Internet Files\Content.IE5\0TANC9QF\MCj043444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4343400"/>
            <a:ext cx="1400175" cy="1933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7. Reading well is financially rewarding.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According to the 2000 U.S. Census, for a forty-year career:</a:t>
            </a:r>
          </a:p>
          <a:p>
            <a:r>
              <a:rPr lang="en-US" dirty="0" smtClean="0"/>
              <a:t>The average lifetime earnings for a student who does not finish high school is $936,000</a:t>
            </a:r>
          </a:p>
          <a:p>
            <a:r>
              <a:rPr lang="en-US" dirty="0" smtClean="0"/>
              <a:t>The average lifetime earnings for a student who does finish high school is $1,216,000.</a:t>
            </a:r>
          </a:p>
          <a:p>
            <a:r>
              <a:rPr lang="en-US" dirty="0" smtClean="0"/>
              <a:t>Therefore, a high school diploma is worth $280,000 ($1,216,000 minus $936,000).</a:t>
            </a:r>
          </a:p>
          <a:p>
            <a:r>
              <a:rPr lang="en-US" dirty="0" smtClean="0"/>
              <a:t>Four year of high school amounts to about 700 days of school.</a:t>
            </a:r>
          </a:p>
          <a:p>
            <a:r>
              <a:rPr lang="en-US" dirty="0" smtClean="0"/>
              <a:t>Therefore, students are “paid” $280,000 for 700 days of school.</a:t>
            </a:r>
          </a:p>
          <a:p>
            <a:r>
              <a:rPr lang="en-US" dirty="0" smtClean="0"/>
              <a:t>Therefore, students earn $400 per day.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8. Reading </a:t>
            </a:r>
            <a:r>
              <a:rPr lang="en-US" dirty="0" smtClean="0"/>
              <a:t>opens the door to college and beyond.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a number of factors admission officers consider when reviewing a student’s application, among them:</a:t>
            </a:r>
          </a:p>
          <a:p>
            <a:pPr lvl="1"/>
            <a:r>
              <a:rPr lang="en-US" dirty="0" smtClean="0"/>
              <a:t>The number of advanced placement (AP) classes taken by the applicant</a:t>
            </a:r>
          </a:p>
          <a:p>
            <a:pPr lvl="1"/>
            <a:r>
              <a:rPr lang="en-US" dirty="0" smtClean="0"/>
              <a:t>The applicant’s entrance exams (SAT and ACT).</a:t>
            </a:r>
          </a:p>
          <a:p>
            <a:pPr lvl="1"/>
            <a:r>
              <a:rPr lang="en-US" dirty="0" smtClean="0"/>
              <a:t>The student’s personal essay.</a:t>
            </a:r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Each of these criteria requires the student to be able to read well.</a:t>
            </a:r>
            <a:endParaRPr lang="en-US" dirty="0" smtClean="0"/>
          </a:p>
        </p:txBody>
      </p:sp>
      <p:pic>
        <p:nvPicPr>
          <p:cNvPr id="8194" name="Picture 2" descr="C:\Documents and Settings\maxweel\Local Settings\Temporary Internet Files\Content.IE5\4TMFO96N\MPj040224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257800"/>
            <a:ext cx="1645920" cy="1316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81</TotalTime>
  <Words>602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Why should I read?</vt:lpstr>
      <vt:lpstr>1. Reading is Rewarding</vt:lpstr>
      <vt:lpstr>2. Reading builds a mature vocabulary.</vt:lpstr>
      <vt:lpstr>3. Reading makes you a better writer.</vt:lpstr>
      <vt:lpstr>4. Reading is hard, and “hard” is necessary.</vt:lpstr>
      <vt:lpstr>5. Reading makes you smarter.</vt:lpstr>
      <vt:lpstr>6. Reading prepares you for the world of work.</vt:lpstr>
      <vt:lpstr>7. Reading well is financially rewarding.</vt:lpstr>
      <vt:lpstr>8. Reading opens the door to college and beyond.</vt:lpstr>
      <vt:lpstr>9. Reading arms you against oppression.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 can read, you can learn to do anything.</dc:title>
  <dc:creator>maxweel</dc:creator>
  <cp:lastModifiedBy>maxweel</cp:lastModifiedBy>
  <cp:revision>9</cp:revision>
  <dcterms:created xsi:type="dcterms:W3CDTF">2008-11-20T19:46:28Z</dcterms:created>
  <dcterms:modified xsi:type="dcterms:W3CDTF">2008-11-20T21:11:06Z</dcterms:modified>
</cp:coreProperties>
</file>